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2"/>
    <p:restoredTop sz="94617"/>
  </p:normalViewPr>
  <p:slideViewPr>
    <p:cSldViewPr snapToGrid="0" snapToObjects="1">
      <p:cViewPr varScale="1">
        <p:scale>
          <a:sx n="200" d="100"/>
          <a:sy n="200" d="100"/>
        </p:scale>
        <p:origin x="36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40BAE-BB47-0B0D-8970-89CDB3FC08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-10125"/>
            <a:ext cx="9180000" cy="516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58541" y="2640704"/>
            <a:ext cx="26927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8000" b="1" dirty="0">
                <a:latin typeface="Arial"/>
                <a:cs typeface="Arial"/>
              </a:rPr>
              <a:t>375</a:t>
            </a:r>
            <a:endParaRPr lang="en-US" sz="8000" b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3181" y="2150148"/>
            <a:ext cx="368335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4000" dirty="0">
                <a:latin typeface="Arial"/>
                <a:cs typeface="Arial"/>
              </a:rPr>
              <a:t>Class 2B tally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0619" y="3351612"/>
            <a:ext cx="172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Arial"/>
                <a:cs typeface="Arial"/>
              </a:rPr>
              <a:t>75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6331058" y="3339322"/>
            <a:ext cx="1609994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2 book stack v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3592839"/>
            <a:ext cx="848696" cy="376309"/>
          </a:xfrm>
          <a:prstGeom prst="rect">
            <a:avLst/>
          </a:prstGeom>
        </p:spPr>
      </p:pic>
      <p:pic>
        <p:nvPicPr>
          <p:cNvPr id="19" name="Picture 18" descr="2 book stack v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3320616"/>
            <a:ext cx="848696" cy="272223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7516552" y="4156355"/>
            <a:ext cx="534004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383191" y="4208582"/>
            <a:ext cx="1716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chemeClr val="bg1"/>
                </a:solidFill>
                <a:latin typeface="Arial"/>
                <a:cs typeface="Arial"/>
              </a:rPr>
              <a:t>Drag onto the book stack or delete books from the stack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20619" y="2725757"/>
            <a:ext cx="172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Arial"/>
                <a:cs typeface="Arial"/>
              </a:rPr>
              <a:t>150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2124A85-4D56-5D41-803C-D701EE5EE003}"/>
              </a:ext>
            </a:extLst>
          </p:cNvPr>
          <p:cNvCxnSpPr>
            <a:cxnSpLocks/>
          </p:cNvCxnSpPr>
          <p:nvPr/>
        </p:nvCxnSpPr>
        <p:spPr>
          <a:xfrm>
            <a:off x="6331058" y="3960128"/>
            <a:ext cx="1609994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6331058" y="2718518"/>
            <a:ext cx="1609994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20619" y="2099902"/>
            <a:ext cx="172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Arial"/>
                <a:cs typeface="Arial"/>
              </a:rPr>
              <a:t>225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331058" y="2097714"/>
            <a:ext cx="1609994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20619" y="1474047"/>
            <a:ext cx="172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Arial"/>
                <a:cs typeface="Arial"/>
              </a:rPr>
              <a:t>300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6331058" y="1476910"/>
            <a:ext cx="2219818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2 book stack v1.png">
            <a:extLst>
              <a:ext uri="{FF2B5EF4-FFF2-40B4-BE49-F238E27FC236}">
                <a16:creationId xmlns:a16="http://schemas.microsoft.com/office/drawing/2014/main" id="{E91953E0-B6E1-0D4F-86F3-A81BFA84F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2960642"/>
            <a:ext cx="848696" cy="376309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6220619" y="848192"/>
            <a:ext cx="172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Arial"/>
                <a:cs typeface="Arial"/>
              </a:rPr>
              <a:t>375 (goal)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31058" y="856106"/>
            <a:ext cx="2219818" cy="0"/>
          </a:xfrm>
          <a:prstGeom prst="line">
            <a:avLst/>
          </a:prstGeom>
          <a:ln w="44450" cap="rnd" cmpd="sng">
            <a:solidFill>
              <a:schemeClr val="bg1">
                <a:alpha val="14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0" name="Picture 49" descr="2 book stack v2.png">
            <a:extLst>
              <a:ext uri="{FF2B5EF4-FFF2-40B4-BE49-F238E27FC236}">
                <a16:creationId xmlns:a16="http://schemas.microsoft.com/office/drawing/2014/main" id="{BB2789DD-2373-2342-8A4C-E7B4AF809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2688419"/>
            <a:ext cx="848696" cy="272223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924310" y="3985786"/>
            <a:ext cx="285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solidFill>
                  <a:schemeClr val="tx1">
                    <a:lumMod val="65000"/>
                  </a:schemeClr>
                </a:solidFill>
                <a:latin typeface="Arial"/>
                <a:cs typeface="Arial"/>
              </a:rPr>
              <a:t>Class goal: 25 students x 15 books</a:t>
            </a:r>
            <a:endParaRPr lang="en-US" sz="1200" b="1" dirty="0">
              <a:solidFill>
                <a:schemeClr val="tx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2" name="Picture 51" descr="2 book stack v2.png">
            <a:extLst>
              <a:ext uri="{FF2B5EF4-FFF2-40B4-BE49-F238E27FC236}">
                <a16:creationId xmlns:a16="http://schemas.microsoft.com/office/drawing/2014/main" id="{C5797CEA-5849-5A4E-9894-306C826135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556" y="4185435"/>
            <a:ext cx="848696" cy="272223"/>
          </a:xfrm>
          <a:prstGeom prst="rect">
            <a:avLst/>
          </a:prstGeom>
        </p:spPr>
      </p:pic>
      <p:pic>
        <p:nvPicPr>
          <p:cNvPr id="51" name="Picture 50" descr="2 book stack v1.png">
            <a:extLst>
              <a:ext uri="{FF2B5EF4-FFF2-40B4-BE49-F238E27FC236}">
                <a16:creationId xmlns:a16="http://schemas.microsoft.com/office/drawing/2014/main" id="{929DB524-917F-984F-B4AA-80F624C75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271" y="4071413"/>
            <a:ext cx="848696" cy="376309"/>
          </a:xfrm>
          <a:prstGeom prst="rect">
            <a:avLst/>
          </a:prstGeom>
        </p:spPr>
      </p:pic>
      <p:pic>
        <p:nvPicPr>
          <p:cNvPr id="53" name="Picture 52" descr="2 book stack v1.png">
            <a:extLst>
              <a:ext uri="{FF2B5EF4-FFF2-40B4-BE49-F238E27FC236}">
                <a16:creationId xmlns:a16="http://schemas.microsoft.com/office/drawing/2014/main" id="{D1B00061-4778-CA48-81E1-CD53C55A3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2339632"/>
            <a:ext cx="848696" cy="376309"/>
          </a:xfrm>
          <a:prstGeom prst="rect">
            <a:avLst/>
          </a:prstGeom>
        </p:spPr>
      </p:pic>
      <p:pic>
        <p:nvPicPr>
          <p:cNvPr id="54" name="Picture 53" descr="2 book stack v2.png">
            <a:extLst>
              <a:ext uri="{FF2B5EF4-FFF2-40B4-BE49-F238E27FC236}">
                <a16:creationId xmlns:a16="http://schemas.microsoft.com/office/drawing/2014/main" id="{27506C32-5D01-7046-AB9B-8D8950A7C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532" y="2067409"/>
            <a:ext cx="848696" cy="272223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EA85BC9C-D9F0-D143-80B6-D6750D11313F}"/>
              </a:ext>
            </a:extLst>
          </p:cNvPr>
          <p:cNvSpPr txBox="1"/>
          <p:nvPr/>
        </p:nvSpPr>
        <p:spPr>
          <a:xfrm>
            <a:off x="7028481" y="1742489"/>
            <a:ext cx="1628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chemeClr val="bg1"/>
                </a:solidFill>
                <a:latin typeface="Arial"/>
                <a:cs typeface="Arial"/>
              </a:rPr>
              <a:t>Drag onto the book stack or delete books from the stack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361007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AD51926FE4E3D1489BCD9C63147128E6" ma:contentTypeVersion="1" ma:contentTypeDescription="Upload an image." ma:contentTypeScope="" ma:versionID="2fa06cbe8e0c044bc9ecc4b78e8899fe">
  <xsd:schema xmlns:xsd="http://www.w3.org/2001/XMLSchema" xmlns:xs="http://www.w3.org/2001/XMLSchema" xmlns:p="http://schemas.microsoft.com/office/2006/metadata/properties" xmlns:ns1="http://schemas.microsoft.com/sharepoint/v3" xmlns:ns2="19FE64BA-8221-4737-B09E-5CF86AE3D770" xmlns:ns3="http://schemas.microsoft.com/sharepoint/v3/fields" xmlns:ns4="3889c9c9-4451-4ae9-bc33-cdc2aee626db" targetNamespace="http://schemas.microsoft.com/office/2006/metadata/properties" ma:root="true" ma:fieldsID="2ac74f907ef7c9bae11907ed44c2a6a8" ns1:_="" ns2:_="" ns3:_="" ns4:_="">
    <xsd:import namespace="http://schemas.microsoft.com/sharepoint/v3"/>
    <xsd:import namespace="19FE64BA-8221-4737-B09E-5CF86AE3D770"/>
    <xsd:import namespace="http://schemas.microsoft.com/sharepoint/v3/fields"/>
    <xsd:import namespace="3889c9c9-4451-4ae9-bc33-cdc2aee626db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PPContentOwner" minOccurs="0"/>
                <xsd:element ref="ns4:PPContentAuthor" minOccurs="0"/>
                <xsd:element ref="ns4:PPSubmittedBy" minOccurs="0"/>
                <xsd:element ref="ns4:PPSubmittedDate" minOccurs="0"/>
                <xsd:element ref="ns4:PPModeratedBy" minOccurs="0"/>
                <xsd:element ref="ns4:PPModeratedDate" minOccurs="0"/>
                <xsd:element ref="ns4:PPReferenceNumber" minOccurs="0"/>
                <xsd:element ref="ns4:PPContentApprover" minOccurs="0"/>
                <xsd:element ref="ns4:PPReviewDate" minOccurs="0"/>
                <xsd:element ref="ns4:PPLastReviewedDate" minOccurs="0"/>
                <xsd:element ref="ns4:PPLastReviewedBy" minOccurs="0"/>
                <xsd:element ref="ns4:PPPublishedNotificationAddresse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9" nillable="true" ma:displayName="Scheduling Start Date" ma:internalName="PublishingStartDate">
      <xsd:simpleType>
        <xsd:restriction base="dms:Unknown"/>
      </xsd:simpleType>
    </xsd:element>
    <xsd:element name="PublishingExpirationDate" ma:index="4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FE64BA-8221-4737-B09E-5CF86AE3D77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9c9c9-4451-4ae9-bc33-cdc2aee626db" elementFormDefault="qualified">
    <xsd:import namespace="http://schemas.microsoft.com/office/2006/documentManagement/types"/>
    <xsd:import namespace="http://schemas.microsoft.com/office/infopath/2007/PartnerControls"/>
    <xsd:element name="PPContentOwner" ma:index="27" nillable="true" ma:displayName="Content Owner" ma:description="The person ultimately responsible for the content of this item." ma:list="UserInfo" ma:internalName="PPContent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ContentAuthor" ma:index="28" nillable="true" ma:displayName="Content Author" ma:description="The person responsible for creating and maintaining this item’s content." ma:list="UserInfo" ma:internalName="PPContentAuth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SubmittedBy" ma:index="29" nillable="true" ma:displayName="Submitted By" ma:description="The person who submitted this item for approval." ma:list="UserInfo" ma:internalName="PPSubmit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SubmittedDate" ma:index="30" nillable="true" ma:displayName="Submitted Date" ma:description="The date and time when this item was submitted for approval." ma:format="DateOnly" ma:internalName="PPSubmittedDate">
      <xsd:simpleType>
        <xsd:restriction base="dms:DateTime"/>
      </xsd:simpleType>
    </xsd:element>
    <xsd:element name="PPModeratedBy" ma:index="31" nillable="true" ma:displayName="Moderated By" ma:description="The user that either approved or rejected the item." ma:list="UserInfo" ma:internalName="PPModer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ModeratedDate" ma:index="32" nillable="true" ma:displayName="Moderated Date" ma:description="The date that the item was either approved or rejected." ma:format="DateOnly" ma:internalName="PPModeratedDate">
      <xsd:simpleType>
        <xsd:restriction base="dms:DateTime"/>
      </xsd:simpleType>
    </xsd:element>
    <xsd:element name="PPReferenceNumber" ma:index="33" nillable="true" ma:displayName="Reference Number" ma:description="The identifier from another system that represents or is related to this item (if applicable)." ma:internalName="PPReferenceNumber">
      <xsd:simpleType>
        <xsd:restriction base="dms:Text"/>
      </xsd:simpleType>
    </xsd:element>
    <xsd:element name="PPContentApprover" ma:index="34" nillable="true" ma:displayName="Content Approver" ma:description="The person who is responsible for approving the content of this item." ma:list="UserInfo" ma:internalName="PPContentApprov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ReviewDate" ma:index="35" nillable="true" ma:displayName="Review Date" ma:description="The date the item's content will be next due for review." ma:format="DateOnly" ma:internalName="PPReviewDate">
      <xsd:simpleType>
        <xsd:restriction base="dms:DateTime"/>
      </xsd:simpleType>
    </xsd:element>
    <xsd:element name="PPLastReviewedDate" ma:index="36" nillable="true" ma:displayName="Last Reviewed Date" ma:description="The date the item's content was last reviewed." ma:internalName="PPLastReviewedDate">
      <xsd:simpleType>
        <xsd:restriction base="dms:DateTime"/>
      </xsd:simpleType>
    </xsd:element>
    <xsd:element name="PPLastReviewedBy" ma:index="37" nillable="true" ma:displayName="Last Reviewed By" ma:description="The person who last reviewed the item's content." ma:list="UserInfo" ma:internalName="PPLastReview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PublishedNotificationAddresses" ma:index="38" nillable="true" ma:displayName="Published Notification Address(es)" ma:description="The email address(es) of people to notify when this item is published. Note: Email addresses are separated by a ';'." ma:internalName="PPPublishedNotificationAddresse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19FE64BA-8221-4737-B09E-5CF86AE3D770" xsi:nil="true"/>
    <PPSubmittedBy xmlns="3889c9c9-4451-4ae9-bc33-cdc2aee626db">
      <UserInfo>
        <DisplayName>STUART, Maddy</DisplayName>
        <AccountId>3068</AccountId>
        <AccountType/>
      </UserInfo>
    </PPSubmittedBy>
    <PPModeratedBy xmlns="3889c9c9-4451-4ae9-bc33-cdc2aee626db">
      <UserInfo>
        <DisplayName>STUART, Maddy</DisplayName>
        <AccountId>3068</AccountId>
        <AccountType/>
      </UserInfo>
    </PPModeratedBy>
    <PPContentApprover xmlns="3889c9c9-4451-4ae9-bc33-cdc2aee626db">
      <UserInfo>
        <DisplayName>STUART, Maddy</DisplayName>
        <AccountId>3068</AccountId>
        <AccountType/>
      </UserInfo>
    </PPContentApprover>
    <PPLastReviewedDate xmlns="3889c9c9-4451-4ae9-bc33-cdc2aee626db">2025-04-01T23:46:21+00:00</PPLastReviewedDate>
    <PPLastReviewedBy xmlns="3889c9c9-4451-4ae9-bc33-cdc2aee626db">
      <UserInfo>
        <DisplayName>STUART, Maddy</DisplayName>
        <AccountId>3068</AccountId>
        <AccountType/>
      </UserInfo>
    </PPLastReviewedBy>
    <PPContentOwner xmlns="3889c9c9-4451-4ae9-bc33-cdc2aee626db">
      <UserInfo>
        <DisplayName/>
        <AccountId xsi:nil="true"/>
        <AccountType/>
      </UserInfo>
    </PPContentOwner>
    <PPSubmittedDate xmlns="3889c9c9-4451-4ae9-bc33-cdc2aee626db">2025-04-01T23:43:28+00:00</PPSubmittedDate>
    <PPReviewDate xmlns="3889c9c9-4451-4ae9-bc33-cdc2aee626db" xsi:nil="true"/>
    <PublishingExpirationDate xmlns="http://schemas.microsoft.com/sharepoint/v3" xsi:nil="true"/>
    <PPContentAuthor xmlns="3889c9c9-4451-4ae9-bc33-cdc2aee626db">
      <UserInfo>
        <DisplayName/>
        <AccountId xsi:nil="true"/>
        <AccountType/>
      </UserInfo>
    </PPContentAuthor>
    <PPModeratedDate xmlns="3889c9c9-4451-4ae9-bc33-cdc2aee626db">2025-04-01T23:46:21+00:00</PPModeratedDate>
    <PublishingStartDate xmlns="http://schemas.microsoft.com/sharepoint/v3" xsi:nil="true"/>
    <PPReferenceNumber xmlns="3889c9c9-4451-4ae9-bc33-cdc2aee626db" xsi:nil="true"/>
    <wic_System_Copyright xmlns="http://schemas.microsoft.com/sharepoint/v3/fields" xsi:nil="true"/>
    <PPPublishedNotificationAddresses xmlns="3889c9c9-4451-4ae9-bc33-cdc2aee626db" xsi:nil="true"/>
  </documentManagement>
</p:properties>
</file>

<file path=customXml/itemProps1.xml><?xml version="1.0" encoding="utf-8"?>
<ds:datastoreItem xmlns:ds="http://schemas.openxmlformats.org/officeDocument/2006/customXml" ds:itemID="{5EE186F0-CEAF-4425-8AE2-22BEDFC5C514}"/>
</file>

<file path=customXml/itemProps2.xml><?xml version="1.0" encoding="utf-8"?>
<ds:datastoreItem xmlns:ds="http://schemas.openxmlformats.org/officeDocument/2006/customXml" ds:itemID="{26E62B10-AB6E-44FA-BFB2-081288BE96EF}"/>
</file>

<file path=customXml/itemProps3.xml><?xml version="1.0" encoding="utf-8"?>
<ds:datastoreItem xmlns:ds="http://schemas.openxmlformats.org/officeDocument/2006/customXml" ds:itemID="{5EB03ADF-DE3B-419A-B090-D565BFD6A493}"/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93</TotalTime>
  <Words>42</Words>
  <Application>Microsoft Macintosh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Black</vt:lpstr>
      <vt:lpstr>PowerPoint Presentation</vt:lpstr>
    </vt:vector>
  </TitlesOfParts>
  <Company>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t</dc:creator>
  <cp:keywords/>
  <dc:description/>
  <cp:lastModifiedBy>WELCH, Tim</cp:lastModifiedBy>
  <cp:revision>24</cp:revision>
  <dcterms:created xsi:type="dcterms:W3CDTF">2020-04-24T03:54:37Z</dcterms:created>
  <dcterms:modified xsi:type="dcterms:W3CDTF">2025-03-17T03:58:15Z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0x0101009148F5A04DDD49CBA7127AADA5FB792B00AADE34325A8B49CDA8BB4DB53328F21400AD51926FE4E3D1489BCD9C63147128E6</vt:lpwstr>
  </property>
</Properties>
</file>